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68" r:id="rId3"/>
    <p:sldId id="274" r:id="rId4"/>
    <p:sldId id="270" r:id="rId5"/>
    <p:sldId id="278" r:id="rId6"/>
    <p:sldId id="279" r:id="rId7"/>
    <p:sldId id="276" r:id="rId8"/>
    <p:sldId id="280" r:id="rId9"/>
    <p:sldId id="281" r:id="rId10"/>
    <p:sldId id="277" r:id="rId11"/>
    <p:sldId id="271" r:id="rId12"/>
    <p:sldId id="282" r:id="rId13"/>
    <p:sldId id="275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6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eg>
</file>

<file path=ppt/media/image12.jp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0ECB0B-5628-4872-989F-5C7023632568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F2F3E3-E237-4951-BED8-47EA75F5886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8267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ハイブリッド・レンダリング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2F3E3-E237-4951-BED8-47EA75F5886C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1229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BF5</a:t>
            </a:r>
            <a:r>
              <a:rPr kumimoji="1" lang="ja-JP" altLang="en-US" dirty="0" smtClean="0"/>
              <a:t>はリフレクション</a:t>
            </a:r>
            <a:endParaRPr kumimoji="1" lang="en-US" altLang="ja-JP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en-US" altLang="ja-JP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Metro</a:t>
            </a:r>
            <a:r>
              <a:rPr kumimoji="1" lang="ja-JP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は</a:t>
            </a:r>
            <a:r>
              <a:rPr kumimoji="1" lang="en-US" altLang="ja-JP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</a:t>
            </a:r>
            <a:r>
              <a:rPr kumimoji="1" lang="ja-JP" alt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kumimoji="1" lang="en-US" altLang="ja-JP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トゥームレイダーはシャドウ</a:t>
            </a:r>
            <a:endParaRPr kumimoji="1" lang="en-US" altLang="ja-JP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Control</a:t>
            </a:r>
            <a:r>
              <a:rPr kumimoji="1" lang="ja-JP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はリフレクション、</a:t>
            </a:r>
            <a:r>
              <a:rPr kumimoji="1" lang="en-US" altLang="ja-JP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GI(Diffuse)</a:t>
            </a:r>
            <a:r>
              <a:rPr kumimoji="1" lang="ja-JP" alt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kumimoji="1" lang="en-US" altLang="ja-JP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ContactShadow</a:t>
            </a:r>
            <a:endParaRPr kumimoji="1" lang="en-US" altLang="ja-JP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F2F3E3-E237-4951-BED8-47EA75F5886C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667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21323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202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91414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446993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79969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2352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26232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64689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54698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581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3145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9884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5121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9040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2655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0004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0914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B65296A-9C14-4429-82D1-BFD6219BFF01}" type="datetimeFigureOut">
              <a:rPr kumimoji="1" lang="ja-JP" altLang="en-US" smtClean="0"/>
              <a:t>2018/9/2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E188D8A-92CA-4A94-BB78-4126346B7BA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8391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kumimoji="1"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kumimoji="1"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kumimoji="1"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kumimoji="1"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kumimoji="1"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kumimoji="1"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kumimoji="1"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kumimoji="1"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kumimoji="1"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kumimoji="1"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71622" y="1777777"/>
            <a:ext cx="11035491" cy="1828801"/>
          </a:xfrm>
        </p:spPr>
        <p:txBody>
          <a:bodyPr>
            <a:normAutofit/>
          </a:bodyPr>
          <a:lstStyle/>
          <a:p>
            <a:r>
              <a:rPr kumimoji="1" lang="ja-JP" altLang="en-US" dirty="0" smtClean="0"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直近</a:t>
            </a:r>
            <a:r>
              <a:rPr kumimoji="1" lang="ja-JP" altLang="en-US" dirty="0" smtClean="0"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のニュース</a:t>
            </a:r>
            <a:r>
              <a:rPr lang="ja-JP" altLang="en-US" dirty="0" smtClean="0"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について</a:t>
            </a:r>
            <a:endParaRPr kumimoji="1" lang="ja-JP" altLang="en-US" sz="2200" dirty="0"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7466693" y="5171766"/>
            <a:ext cx="2858114" cy="1049867"/>
          </a:xfrm>
        </p:spPr>
        <p:txBody>
          <a:bodyPr/>
          <a:lstStyle/>
          <a:p>
            <a:r>
              <a:rPr lang="ja-JP" altLang="en-US" dirty="0" smtClean="0"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宮脇　透</a:t>
            </a:r>
            <a:endParaRPr kumimoji="1" lang="en-US" altLang="ja-JP" dirty="0" smtClean="0"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58537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/>
          <a:p>
            <a:r>
              <a:rPr lang="en-US" altLang="ja-JP" dirty="0">
                <a:ea typeface="HGPｺﾞｼｯｸE" panose="020B0900000000000000" pitchFamily="50" charset="-128"/>
              </a:rPr>
              <a:t>CEDEC 2018</a:t>
            </a:r>
            <a:endParaRPr lang="ja-JP" altLang="en-US" dirty="0">
              <a:ea typeface="HGPｺﾞｼｯｸE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01670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750984" cy="970450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>
                <a:ea typeface="HGPｺﾞｼｯｸE" panose="020B0900000000000000" pitchFamily="50" charset="-128"/>
              </a:rPr>
              <a:t>レイトレーシング</a:t>
            </a:r>
            <a:endParaRPr kumimoji="1" lang="ja-JP" altLang="en-US" dirty="0">
              <a:ea typeface="HGPｺﾞｼｯｸE" panose="020B0900000000000000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894774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基本的にはラスタライズとのハイブリッド</a:t>
            </a:r>
            <a:endParaRPr lang="en-US" altLang="ja-JP" sz="2800" dirty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シャドウ、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AO</a:t>
            </a:r>
            <a:r>
              <a:rPr lang="ja-JP" altLang="en-US" sz="2800" dirty="0" err="1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、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リフレクション、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GI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あたりから始める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Forward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よりも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Deferred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の方が導入しやすいかも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リフレクションなどでゲーム性に影響を与えられる？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見た目だけでなく、作業効率化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 marL="36900" indent="0">
              <a:buNone/>
            </a:pP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　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 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- 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シャドウ、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GI(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ライトベイク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)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など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サウンドなどの他分野への応用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 marL="36900" indent="0">
              <a:buNone/>
            </a:pP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　 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- 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レイの数が少ない、レイテンシが許容できないものは向かない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 marL="36900" indent="0">
              <a:buNone/>
            </a:pP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　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   例えば、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AI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や物理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53415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750984" cy="970450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>
                <a:ea typeface="HGPｺﾞｼｯｸE" panose="020B0900000000000000" pitchFamily="50" charset="-128"/>
              </a:rPr>
              <a:t>機械学習（ディープラーニング）</a:t>
            </a:r>
            <a:endParaRPr kumimoji="1" lang="ja-JP" altLang="en-US" dirty="0">
              <a:ea typeface="HGPｺﾞｼｯｸE" panose="020B0900000000000000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外の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AI</a:t>
            </a:r>
            <a:r>
              <a:rPr lang="ja-JP" altLang="en-US" sz="2800" dirty="0" err="1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での</a:t>
            </a: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活用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が多い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 marL="36900" indent="0">
              <a:buNone/>
            </a:pP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　 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- 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ゲームバランス調整、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QA</a:t>
            </a:r>
            <a:r>
              <a:rPr lang="ja-JP" altLang="en-US" sz="2800" dirty="0" err="1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、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グラフィック素材作成など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様々な手法があり、進歩も早いので、１つの手法にこだわらない事が大切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外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の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AI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なら各社間でノウハウを共有できないか</a:t>
            </a:r>
            <a:endParaRPr lang="en-US" altLang="ja-JP" sz="2800" dirty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929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23177" y="2998572"/>
            <a:ext cx="10750984" cy="970450"/>
          </a:xfrm>
        </p:spPr>
        <p:txBody>
          <a:bodyPr>
            <a:normAutofit/>
          </a:bodyPr>
          <a:lstStyle/>
          <a:p>
            <a:r>
              <a:rPr kumimoji="1" lang="ja-JP" altLang="en-US" smtClean="0">
                <a:ea typeface="HGPｺﾞｼｯｸE" panose="020B0900000000000000" pitchFamily="50" charset="-128"/>
              </a:rPr>
              <a:t>短いですが、以上</a:t>
            </a:r>
            <a:r>
              <a:rPr kumimoji="1" lang="ja-JP" altLang="en-US" dirty="0" smtClean="0">
                <a:ea typeface="HGPｺﾞｼｯｸE" panose="020B0900000000000000" pitchFamily="50" charset="-128"/>
              </a:rPr>
              <a:t>です。</a:t>
            </a:r>
            <a:endParaRPr kumimoji="1" lang="ja-JP" altLang="en-US" dirty="0">
              <a:ea typeface="HGPｺﾞｼｯｸE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49435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1" lang="ja-JP" altLang="en-US" dirty="0" smtClean="0"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取り上げるニュース</a:t>
            </a:r>
            <a:endParaRPr kumimoji="1" lang="ja-JP" altLang="en-US" dirty="0"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en-US" altLang="ja-JP" sz="2800" dirty="0">
                <a:effectLst/>
                <a:ea typeface="HGPｺﾞｼｯｸE" panose="020B0900000000000000" pitchFamily="50" charset="-128"/>
              </a:rPr>
              <a:t>SIGGRAPH 2018</a:t>
            </a:r>
          </a:p>
          <a:p>
            <a:pPr>
              <a:buFont typeface="Wingdings" panose="05000000000000000000" pitchFamily="2" charset="2"/>
              <a:buChar char="l"/>
            </a:pP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en-US" altLang="ja-JP" sz="2800" dirty="0" err="1" smtClean="0">
                <a:effectLst/>
                <a:latin typeface="+mj-lt"/>
                <a:ea typeface="HGPｺﾞｼｯｸE" panose="020B0900000000000000" pitchFamily="50" charset="-128"/>
              </a:rPr>
              <a:t>gamescom</a:t>
            </a:r>
            <a:r>
              <a:rPr lang="en-US" altLang="ja-JP" sz="2800" dirty="0" smtClean="0">
                <a:effectLst/>
                <a:latin typeface="+mj-lt"/>
                <a:ea typeface="HGPｺﾞｼｯｸE" panose="020B0900000000000000" pitchFamily="50" charset="-128"/>
              </a:rPr>
              <a:t> </a:t>
            </a:r>
            <a:r>
              <a:rPr lang="en-US" altLang="ja-JP" sz="2800" dirty="0" smtClean="0">
                <a:effectLst/>
                <a:latin typeface="+mj-lt"/>
                <a:ea typeface="HGPｺﾞｼｯｸE" panose="020B0900000000000000" pitchFamily="50" charset="-128"/>
              </a:rPr>
              <a:t>2018</a:t>
            </a:r>
          </a:p>
          <a:p>
            <a:pPr>
              <a:buFont typeface="Wingdings" panose="05000000000000000000" pitchFamily="2" charset="2"/>
              <a:buChar char="l"/>
            </a:pP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kumimoji="1" lang="en-US" altLang="ja-JP" sz="2800" dirty="0" smtClean="0">
                <a:latin typeface="+mj-lt"/>
                <a:ea typeface="HGPｺﾞｼｯｸE" panose="020B0900000000000000" pitchFamily="50" charset="-128"/>
              </a:rPr>
              <a:t>CEDEC 2018</a:t>
            </a:r>
            <a:endParaRPr kumimoji="1" lang="ja-JP" altLang="en-US" sz="2800" dirty="0">
              <a:latin typeface="+mj-lt"/>
              <a:ea typeface="HGPｺﾞｼｯｸE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4912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/>
          <a:p>
            <a:r>
              <a:rPr lang="en-US" altLang="ja-JP" dirty="0">
                <a:effectLst/>
                <a:ea typeface="HGPｺﾞｼｯｸE" panose="020B0900000000000000" pitchFamily="50" charset="-128"/>
              </a:rPr>
              <a:t>SIGGRAPH 2018</a:t>
            </a:r>
            <a:endParaRPr lang="en-US" altLang="ja-JP" dirty="0">
              <a:effectLst/>
              <a:ea typeface="HGPｺﾞｼｯｸE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95221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750984" cy="970450"/>
          </a:xfrm>
        </p:spPr>
        <p:txBody>
          <a:bodyPr>
            <a:normAutofit/>
          </a:bodyPr>
          <a:lstStyle/>
          <a:p>
            <a:pPr algn="l"/>
            <a:r>
              <a:rPr lang="ja-JP" altLang="en-US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次世代アーキテクチャ</a:t>
            </a:r>
            <a:r>
              <a:rPr lang="ja-JP" altLang="en-US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「</a:t>
            </a:r>
            <a:r>
              <a:rPr lang="en-US" altLang="ja-JP" dirty="0" smtClean="0">
                <a:effectLst/>
              </a:rPr>
              <a:t>Turing</a:t>
            </a:r>
            <a:r>
              <a:rPr lang="ja-JP" altLang="en-US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」</a:t>
            </a:r>
            <a:endParaRPr kumimoji="1" lang="ja-JP" altLang="en-US" dirty="0"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21" y="2132519"/>
            <a:ext cx="5833968" cy="3881102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545" y="2132519"/>
            <a:ext cx="5825295" cy="388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520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750984" cy="970450"/>
          </a:xfrm>
        </p:spPr>
        <p:txBody>
          <a:bodyPr>
            <a:normAutofit/>
          </a:bodyPr>
          <a:lstStyle/>
          <a:p>
            <a:pPr algn="l"/>
            <a:r>
              <a:rPr lang="ja-JP" altLang="en-US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「</a:t>
            </a:r>
            <a:r>
              <a:rPr lang="en-US" altLang="ja-JP" dirty="0" err="1" smtClean="0">
                <a:effectLst/>
                <a:latin typeface="+mn-lt"/>
                <a:ea typeface="HGPｺﾞｼｯｸE" panose="020B0900000000000000" pitchFamily="50" charset="-128"/>
              </a:rPr>
              <a:t>Quadro</a:t>
            </a:r>
            <a:r>
              <a:rPr lang="en-US" altLang="ja-JP" dirty="0" smtClean="0">
                <a:effectLst/>
                <a:latin typeface="+mn-lt"/>
                <a:ea typeface="HGPｺﾞｼｯｸE" panose="020B0900000000000000" pitchFamily="50" charset="-128"/>
              </a:rPr>
              <a:t> RTX</a:t>
            </a:r>
            <a:r>
              <a:rPr lang="ja-JP" altLang="en-US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」シリーズ</a:t>
            </a:r>
            <a:endParaRPr kumimoji="1" lang="ja-JP" altLang="en-US" dirty="0"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89077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「</a:t>
            </a:r>
            <a:r>
              <a:rPr lang="en-US" altLang="ja-JP" sz="2800" dirty="0">
                <a:effectLst/>
              </a:rPr>
              <a:t>Turing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」アーキテクチャ採用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ja-JP" sz="2800" dirty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en-US" altLang="ja-JP" sz="2800" dirty="0">
                <a:effectLst/>
                <a:ea typeface="HGPｺﾞｼｯｸE" panose="020B0900000000000000" pitchFamily="50" charset="-128"/>
              </a:rPr>
              <a:t>GDC</a:t>
            </a: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のスターウォーズのデモが１枚で動く</a:t>
            </a:r>
            <a:endParaRPr lang="en-US" altLang="ja-JP" sz="2800" dirty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 marL="36900" indent="0">
              <a:buNone/>
            </a:pP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　 </a:t>
            </a:r>
            <a:r>
              <a:rPr lang="en-US" altLang="ja-JP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- </a:t>
            </a:r>
            <a:r>
              <a:rPr lang="en-US" altLang="ja-JP" sz="2800" dirty="0">
                <a:effectLst/>
                <a:ea typeface="HGPｺﾞｼｯｸE" panose="020B0900000000000000" pitchFamily="50" charset="-128"/>
              </a:rPr>
              <a:t>GDC</a:t>
            </a: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の時は「</a:t>
            </a:r>
            <a:r>
              <a:rPr lang="en-US" altLang="ja-JP" sz="2800" dirty="0">
                <a:effectLst/>
                <a:ea typeface="HGPｺﾞｼｯｸE" panose="020B0900000000000000" pitchFamily="50" charset="-128"/>
              </a:rPr>
              <a:t>DGX Station</a:t>
            </a:r>
            <a:r>
              <a:rPr lang="ja-JP" altLang="en-US" sz="2800" dirty="0">
                <a:effectLst/>
                <a:ea typeface="HGPｺﾞｼｯｸE" panose="020B0900000000000000" pitchFamily="50" charset="-128"/>
              </a:rPr>
              <a:t>」</a:t>
            </a: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（</a:t>
            </a:r>
            <a:r>
              <a:rPr lang="en-US" altLang="ja-JP" sz="2800" dirty="0">
                <a:effectLst/>
              </a:rPr>
              <a:t>GV100</a:t>
            </a: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が</a:t>
            </a:r>
            <a:r>
              <a:rPr lang="en-US" altLang="ja-JP" sz="2800" dirty="0">
                <a:effectLst/>
              </a:rPr>
              <a:t>4</a:t>
            </a: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枚）</a:t>
            </a:r>
            <a:endParaRPr lang="en-US" altLang="ja-JP" sz="2800" dirty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 smtClean="0">
                <a:effectLst/>
                <a:latin typeface="+mj-lt"/>
                <a:ea typeface="HGPｺﾞｼｯｸE" panose="020B0900000000000000" pitchFamily="50" charset="-128"/>
              </a:rPr>
              <a:t>値段</a:t>
            </a:r>
            <a:r>
              <a:rPr lang="ja-JP" altLang="en-US" sz="2800" dirty="0">
                <a:effectLst/>
                <a:latin typeface="+mj-lt"/>
                <a:ea typeface="HGPｺﾞｼｯｸE" panose="020B0900000000000000" pitchFamily="50" charset="-128"/>
              </a:rPr>
              <a:t>は</a:t>
            </a:r>
            <a:r>
              <a:rPr lang="ja-JP" altLang="en-US" sz="2800" dirty="0" smtClean="0">
                <a:effectLst/>
                <a:latin typeface="+mj-lt"/>
                <a:ea typeface="HGPｺﾞｼｯｸE" panose="020B0900000000000000" pitchFamily="50" charset="-128"/>
              </a:rPr>
              <a:t>高い</a:t>
            </a:r>
            <a:endParaRPr lang="en-US" altLang="ja-JP" sz="2800" dirty="0" smtClean="0">
              <a:effectLst/>
              <a:latin typeface="+mj-lt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ja-JP" sz="2800" dirty="0" smtClean="0">
              <a:effectLst/>
              <a:latin typeface="+mj-lt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5754" y="4177835"/>
            <a:ext cx="4649024" cy="259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448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9561" y="137705"/>
            <a:ext cx="6243084" cy="3058501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78" y="137706"/>
            <a:ext cx="5455624" cy="3068789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970" y="3647329"/>
            <a:ext cx="5352417" cy="300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832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/>
          <a:p>
            <a:r>
              <a:rPr lang="en-US" altLang="ja-JP" dirty="0" err="1">
                <a:effectLst/>
                <a:ea typeface="HGPｺﾞｼｯｸE" panose="020B0900000000000000" pitchFamily="50" charset="-128"/>
              </a:rPr>
              <a:t>gamescom</a:t>
            </a:r>
            <a:r>
              <a:rPr lang="en-US" altLang="ja-JP" dirty="0">
                <a:effectLst/>
                <a:ea typeface="HGPｺﾞｼｯｸE" panose="020B0900000000000000" pitchFamily="50" charset="-128"/>
              </a:rPr>
              <a:t> 2018</a:t>
            </a:r>
          </a:p>
        </p:txBody>
      </p:sp>
    </p:spTree>
    <p:extLst>
      <p:ext uri="{BB962C8B-B14F-4D97-AF65-F5344CB8AC3E}">
        <p14:creationId xmlns:p14="http://schemas.microsoft.com/office/powerpoint/2010/main" val="4250084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750984" cy="970450"/>
          </a:xfrm>
        </p:spPr>
        <p:txBody>
          <a:bodyPr>
            <a:normAutofit/>
          </a:bodyPr>
          <a:lstStyle/>
          <a:p>
            <a:pPr algn="l"/>
            <a:r>
              <a:rPr lang="ja-JP" altLang="en-US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「</a:t>
            </a:r>
            <a:r>
              <a:rPr lang="en-US" altLang="ja-JP" dirty="0" smtClean="0">
                <a:effectLst/>
                <a:latin typeface="+mn-lt"/>
                <a:ea typeface="HGPｺﾞｼｯｸE" panose="020B0900000000000000" pitchFamily="50" charset="-128"/>
              </a:rPr>
              <a:t>GeForce RTX 20</a:t>
            </a:r>
            <a:r>
              <a:rPr lang="ja-JP" altLang="en-US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」シリーズ</a:t>
            </a:r>
            <a:endParaRPr kumimoji="1" lang="ja-JP" altLang="en-US" dirty="0"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89077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「</a:t>
            </a:r>
            <a:r>
              <a:rPr lang="en-US" altLang="ja-JP" sz="2800" dirty="0">
                <a:effectLst/>
              </a:rPr>
              <a:t>Turing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」アーキテクチャ採用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ja-JP" sz="2800" dirty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トゥームレイダーはこのシリーズの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GPU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を使用した動画がある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 marL="36900" indent="0">
              <a:buNone/>
            </a:pPr>
            <a:r>
              <a:rPr lang="ja-JP" altLang="en-US" sz="2800" dirty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　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 </a:t>
            </a:r>
            <a:r>
              <a:rPr lang="en-US" altLang="ja-JP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- </a:t>
            </a:r>
            <a:r>
              <a:rPr lang="ja-JP" altLang="en-US" sz="2800" dirty="0" smtClean="0">
                <a:effectLst/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重そうな雰囲気</a:t>
            </a: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 smtClean="0">
                <a:effectLst/>
                <a:latin typeface="+mj-lt"/>
                <a:ea typeface="HGPｺﾞｼｯｸE" panose="020B0900000000000000" pitchFamily="50" charset="-128"/>
              </a:rPr>
              <a:t>買うならこっち</a:t>
            </a:r>
            <a:endParaRPr lang="en-US" altLang="ja-JP" sz="2800" dirty="0" smtClean="0">
              <a:effectLst/>
              <a:latin typeface="+mj-lt"/>
              <a:ea typeface="HGPｺﾞｼｯｸE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ja-JP" sz="2800" dirty="0" smtClean="0">
              <a:effectLst/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2465" y="4017619"/>
            <a:ext cx="3987114" cy="266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923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344" y="139336"/>
            <a:ext cx="5441890" cy="3061063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344" y="3657599"/>
            <a:ext cx="5441890" cy="3061063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5542" y="139336"/>
            <a:ext cx="5443313" cy="3061063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5542" y="3657599"/>
            <a:ext cx="5443313" cy="3061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470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石版">
  <a:themeElements>
    <a:clrScheme name="石版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TemplateConsolas">
      <a:majorFont>
        <a:latin typeface="Consolas"/>
        <a:ea typeface="Consolas"/>
        <a:cs typeface=""/>
      </a:majorFont>
      <a:minorFont>
        <a:latin typeface="Consolas"/>
        <a:ea typeface="Consolas"/>
        <a:cs typeface=""/>
      </a:minorFont>
    </a:fontScheme>
    <a:fmtScheme name="石版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石版</Template>
  <TotalTime>2487</TotalTime>
  <Words>157</Words>
  <Application>Microsoft Office PowerPoint</Application>
  <PresentationFormat>ワイド画面</PresentationFormat>
  <Paragraphs>49</Paragraphs>
  <Slides>13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21" baseType="lpstr">
      <vt:lpstr>HGPｺﾞｼｯｸE</vt:lpstr>
      <vt:lpstr>ＭＳ Ｐゴシック</vt:lpstr>
      <vt:lpstr>Calibri</vt:lpstr>
      <vt:lpstr>Consolas</vt:lpstr>
      <vt:lpstr>Trebuchet MS</vt:lpstr>
      <vt:lpstr>Wingdings</vt:lpstr>
      <vt:lpstr>Wingdings 2</vt:lpstr>
      <vt:lpstr>石版</vt:lpstr>
      <vt:lpstr>直近のニュースについて</vt:lpstr>
      <vt:lpstr>取り上げるニュース</vt:lpstr>
      <vt:lpstr>SIGGRAPH 2018</vt:lpstr>
      <vt:lpstr>次世代アーキテクチャ「Turing」</vt:lpstr>
      <vt:lpstr>「Quadro RTX」シリーズ</vt:lpstr>
      <vt:lpstr>PowerPoint プレゼンテーション</vt:lpstr>
      <vt:lpstr>gamescom 2018</vt:lpstr>
      <vt:lpstr>「GeForce RTX 20」シリーズ</vt:lpstr>
      <vt:lpstr>PowerPoint プレゼンテーション</vt:lpstr>
      <vt:lpstr>CEDEC 2018</vt:lpstr>
      <vt:lpstr>レイトレーシング</vt:lpstr>
      <vt:lpstr>機械学習（ディープラーニング）</vt:lpstr>
      <vt:lpstr>短いですが、以上です。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Toru Miyawaki</dc:creator>
  <cp:lastModifiedBy>Miyawaki Toru</cp:lastModifiedBy>
  <cp:revision>156</cp:revision>
  <dcterms:created xsi:type="dcterms:W3CDTF">2016-11-19T15:53:25Z</dcterms:created>
  <dcterms:modified xsi:type="dcterms:W3CDTF">2018-09-01T20:56:22Z</dcterms:modified>
</cp:coreProperties>
</file>